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0907713" cy="7775575"/>
  <p:notesSz cx="6799263" cy="99298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4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j5lkUW3l3TWCwl5tt4SOIM1WZ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8" y="44"/>
      </p:cViewPr>
      <p:guideLst>
        <p:guide orient="horz" pos="2449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3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50" y="3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6163" y="1239838"/>
            <a:ext cx="470693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78726"/>
            <a:ext cx="5439410" cy="390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9431604"/>
            <a:ext cx="2946347" cy="49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50" y="9431604"/>
            <a:ext cx="2946347" cy="49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ja-JP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79927" y="4778726"/>
            <a:ext cx="5439410" cy="390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1239838"/>
            <a:ext cx="470693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1022598" y="691162"/>
            <a:ext cx="8835248" cy="15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1022600" y="2332672"/>
            <a:ext cx="8832877" cy="45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3814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14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1022598" y="691162"/>
            <a:ext cx="8835248" cy="15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3149564" y="205708"/>
            <a:ext cx="4578950" cy="883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 rot="5400000">
            <a:off x="5778442" y="2891344"/>
            <a:ext cx="6134065" cy="207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 rot="5400000">
            <a:off x="1279010" y="607541"/>
            <a:ext cx="6134065" cy="66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>
  <p:cSld name="白紙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>
            <a:spLocks noGrp="1"/>
          </p:cNvSpPr>
          <p:nvPr>
            <p:ph type="pic" idx="2"/>
          </p:nvPr>
        </p:nvSpPr>
        <p:spPr>
          <a:xfrm>
            <a:off x="512829" y="1"/>
            <a:ext cx="9987350" cy="24552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/>
          <p:nvPr/>
        </p:nvSpPr>
        <p:spPr>
          <a:xfrm>
            <a:off x="218153" y="207347"/>
            <a:ext cx="10471404" cy="736087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ctrTitle"/>
          </p:nvPr>
        </p:nvSpPr>
        <p:spPr>
          <a:xfrm>
            <a:off x="993057" y="1000434"/>
            <a:ext cx="8917055" cy="33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3"/>
              <a:buFont typeface="Corbel"/>
              <a:buNone/>
              <a:defRPr sz="6803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ubTitle" idx="1"/>
          </p:nvPr>
        </p:nvSpPr>
        <p:spPr>
          <a:xfrm>
            <a:off x="1529452" y="4387379"/>
            <a:ext cx="7844267" cy="157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633"/>
              <a:buNone/>
              <a:defRPr sz="204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633"/>
              <a:buNone/>
              <a:defRPr sz="2041"/>
            </a:lvl2pPr>
            <a:lvl3pPr lvl="2" algn="ctr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633"/>
              <a:buNone/>
              <a:defRPr sz="2041"/>
            </a:lvl3pPr>
            <a:lvl4pPr lvl="3" algn="ctr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361"/>
              <a:buNone/>
              <a:defRPr sz="1701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29" name="Google Shape;29;p23"/>
          <p:cNvCxnSpPr/>
          <p:nvPr/>
        </p:nvCxnSpPr>
        <p:spPr>
          <a:xfrm>
            <a:off x="1770232" y="4233369"/>
            <a:ext cx="7362707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989875" y="1330595"/>
            <a:ext cx="8917055" cy="33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803"/>
              <a:buFont typeface="Corbel"/>
              <a:buNone/>
              <a:defRPr sz="6803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1529807" y="4710379"/>
            <a:ext cx="7845373" cy="154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633"/>
              <a:buNone/>
              <a:defRPr sz="204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225"/>
              <a:buNone/>
              <a:defRPr sz="153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36" name="Google Shape;36;p24"/>
          <p:cNvCxnSpPr/>
          <p:nvPr/>
        </p:nvCxnSpPr>
        <p:spPr>
          <a:xfrm>
            <a:off x="1772504" y="4558324"/>
            <a:ext cx="7362707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1022598" y="691162"/>
            <a:ext cx="8835248" cy="15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1022598" y="2332671"/>
            <a:ext cx="4254008" cy="456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646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497"/>
              <a:buChar char="•"/>
              <a:defRPr sz="1870"/>
            </a:lvl1pPr>
            <a:lvl2pPr marL="914400" lvl="1" indent="-31501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361"/>
              <a:buChar char="•"/>
              <a:defRPr sz="1701"/>
            </a:lvl2pPr>
            <a:lvl3pPr marL="1371600" lvl="2" indent="-306374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225"/>
              <a:buChar char="•"/>
              <a:defRPr sz="1531"/>
            </a:lvl3pPr>
            <a:lvl4pPr marL="1828800" lvl="3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4pPr>
            <a:lvl5pPr marL="2286000" lvl="4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5pPr>
            <a:lvl6pPr marL="2743200" lvl="5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6pPr>
            <a:lvl7pPr marL="3200400" lvl="6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7pPr>
            <a:lvl8pPr marL="3657600" lvl="7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8pPr>
            <a:lvl9pPr marL="4114800" lvl="8" indent="-297738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089"/>
              <a:buChar char="•"/>
              <a:defRPr sz="1361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5607391" y="2332672"/>
            <a:ext cx="4254008" cy="456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646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497"/>
              <a:buChar char="•"/>
              <a:defRPr sz="1870"/>
            </a:lvl1pPr>
            <a:lvl2pPr marL="914400" lvl="1" indent="-31501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361"/>
              <a:buChar char="•"/>
              <a:defRPr sz="1701"/>
            </a:lvl2pPr>
            <a:lvl3pPr marL="1371600" lvl="2" indent="-306374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225"/>
              <a:buChar char="•"/>
              <a:defRPr sz="1531"/>
            </a:lvl3pPr>
            <a:lvl4pPr marL="1828800" lvl="3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4pPr>
            <a:lvl5pPr marL="2286000" lvl="4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5pPr>
            <a:lvl6pPr marL="2743200" lvl="5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6pPr>
            <a:lvl7pPr marL="3200400" lvl="6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7pPr>
            <a:lvl8pPr marL="3657600" lvl="7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8pPr>
            <a:lvl9pPr marL="4114800" lvl="8" indent="-297738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089"/>
              <a:buChar char="•"/>
              <a:defRPr sz="136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1022598" y="691162"/>
            <a:ext cx="8835248" cy="15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1022598" y="2269306"/>
            <a:ext cx="4254008" cy="88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33"/>
              <a:buNone/>
              <a:defRPr sz="2041" b="1"/>
            </a:lvl1pPr>
            <a:lvl2pPr marL="914400" lvl="1" indent="-22860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361"/>
              <a:buNone/>
              <a:defRPr sz="1701" b="1"/>
            </a:lvl2pPr>
            <a:lvl3pPr marL="1371600" lvl="2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225"/>
              <a:buNone/>
              <a:defRPr sz="1531" b="1"/>
            </a:lvl3pPr>
            <a:lvl4pPr marL="1828800" lvl="3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4pPr>
            <a:lvl5pPr marL="2286000" lvl="4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5pPr>
            <a:lvl6pPr marL="2743200" lvl="5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6pPr>
            <a:lvl7pPr marL="3200400" lvl="6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7pPr>
            <a:lvl8pPr marL="3657600" lvl="7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8pPr>
            <a:lvl9pPr marL="4114800" lvl="8" indent="-22860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089"/>
              <a:buNone/>
              <a:defRPr sz="1361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1022598" y="3085608"/>
            <a:ext cx="4254008" cy="383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646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497"/>
              <a:buChar char="•"/>
              <a:defRPr sz="1870"/>
            </a:lvl1pPr>
            <a:lvl2pPr marL="914400" lvl="1" indent="-31501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361"/>
              <a:buChar char="•"/>
              <a:defRPr sz="1701"/>
            </a:lvl2pPr>
            <a:lvl3pPr marL="1371600" lvl="2" indent="-306374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225"/>
              <a:buChar char="•"/>
              <a:defRPr sz="1531"/>
            </a:lvl3pPr>
            <a:lvl4pPr marL="1828800" lvl="3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4pPr>
            <a:lvl5pPr marL="2286000" lvl="4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5pPr>
            <a:lvl6pPr marL="2743200" lvl="5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6pPr>
            <a:lvl7pPr marL="3200400" lvl="6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7pPr>
            <a:lvl8pPr marL="3657600" lvl="7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8pPr>
            <a:lvl9pPr marL="4114800" lvl="8" indent="-297738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089"/>
              <a:buChar char="•"/>
              <a:defRPr sz="136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5608788" y="2266495"/>
            <a:ext cx="4254008" cy="88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33"/>
              <a:buNone/>
              <a:defRPr sz="2041" b="1"/>
            </a:lvl1pPr>
            <a:lvl2pPr marL="914400" lvl="1" indent="-22860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361"/>
              <a:buNone/>
              <a:defRPr sz="1701" b="1"/>
            </a:lvl2pPr>
            <a:lvl3pPr marL="1371600" lvl="2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225"/>
              <a:buNone/>
              <a:defRPr sz="1531" b="1"/>
            </a:lvl3pPr>
            <a:lvl4pPr marL="1828800" lvl="3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4pPr>
            <a:lvl5pPr marL="2286000" lvl="4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5pPr>
            <a:lvl6pPr marL="2743200" lvl="5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6pPr>
            <a:lvl7pPr marL="3200400" lvl="6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7pPr>
            <a:lvl8pPr marL="3657600" lvl="7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None/>
              <a:defRPr sz="1361" b="1"/>
            </a:lvl8pPr>
            <a:lvl9pPr marL="4114800" lvl="8" indent="-22860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089"/>
              <a:buNone/>
              <a:defRPr sz="1361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5608788" y="3083157"/>
            <a:ext cx="4254008" cy="383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646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497"/>
              <a:buChar char="•"/>
              <a:defRPr sz="1870"/>
            </a:lvl1pPr>
            <a:lvl2pPr marL="914400" lvl="1" indent="-31501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361"/>
              <a:buChar char="•"/>
              <a:defRPr sz="1701"/>
            </a:lvl2pPr>
            <a:lvl3pPr marL="1371600" lvl="2" indent="-306374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225"/>
              <a:buChar char="•"/>
              <a:defRPr sz="1531"/>
            </a:lvl3pPr>
            <a:lvl4pPr marL="1828800" lvl="3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4pPr>
            <a:lvl5pPr marL="2286000" lvl="4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5pPr>
            <a:lvl6pPr marL="2743200" lvl="5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6pPr>
            <a:lvl7pPr marL="3200400" lvl="6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7pPr>
            <a:lvl8pPr marL="3657600" lvl="7" indent="-297738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089"/>
              <a:buChar char="•"/>
              <a:defRPr sz="1361"/>
            </a:lvl8pPr>
            <a:lvl9pPr marL="4114800" lvl="8" indent="-297738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089"/>
              <a:buChar char="•"/>
              <a:defRPr sz="136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1022598" y="691162"/>
            <a:ext cx="8835248" cy="15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1022598" y="1244092"/>
            <a:ext cx="3381391" cy="196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1"/>
              <a:buFont typeface="Corbel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4925785" y="1244092"/>
            <a:ext cx="4950028" cy="528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826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2177"/>
              <a:buChar char="•"/>
              <a:defRPr sz="2721"/>
            </a:lvl1pPr>
            <a:lvl2pPr marL="914400" lvl="1" indent="-349554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1905"/>
              <a:buChar char="•"/>
              <a:defRPr sz="2381"/>
            </a:lvl2pPr>
            <a:lvl3pPr marL="1371600" lvl="2" indent="-332282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633"/>
              <a:buChar char="•"/>
              <a:defRPr sz="2041"/>
            </a:lvl3pPr>
            <a:lvl4pPr marL="1828800" lvl="3" indent="-31501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Char char="•"/>
              <a:defRPr sz="1701"/>
            </a:lvl4pPr>
            <a:lvl5pPr marL="2286000" lvl="4" indent="-31501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Char char="•"/>
              <a:defRPr sz="1701"/>
            </a:lvl5pPr>
            <a:lvl6pPr marL="2743200" lvl="5" indent="-31501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Char char="•"/>
              <a:defRPr sz="1701"/>
            </a:lvl6pPr>
            <a:lvl7pPr marL="3200400" lvl="6" indent="-31501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Char char="•"/>
              <a:defRPr sz="1701"/>
            </a:lvl7pPr>
            <a:lvl8pPr marL="3657600" lvl="7" indent="-31501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361"/>
              <a:buChar char="•"/>
              <a:defRPr sz="1701"/>
            </a:lvl8pPr>
            <a:lvl9pPr marL="4114800" lvl="8" indent="-31501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1361"/>
              <a:buChar char="•"/>
              <a:defRPr sz="1701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1022598" y="3213904"/>
            <a:ext cx="3381391" cy="33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SzPts val="1157"/>
              <a:buNone/>
              <a:defRPr sz="1446"/>
            </a:lvl1pPr>
            <a:lvl2pPr marL="914400" lvl="1" indent="-22860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1022598" y="1244092"/>
            <a:ext cx="3381391" cy="196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1"/>
              <a:buFont typeface="Corbel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>
            <a:spLocks noGrp="1"/>
          </p:cNvSpPr>
          <p:nvPr>
            <p:ph type="pic" idx="2"/>
          </p:nvPr>
        </p:nvSpPr>
        <p:spPr>
          <a:xfrm>
            <a:off x="4794321" y="1212989"/>
            <a:ext cx="5078937" cy="5266657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1022598" y="3213904"/>
            <a:ext cx="3381391" cy="32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SzPts val="1157"/>
              <a:buNone/>
              <a:defRPr sz="1446"/>
            </a:lvl1pPr>
            <a:lvl2pPr marL="914400" lvl="1" indent="-228600" algn="l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218155" y="207349"/>
            <a:ext cx="10471404" cy="73608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1022598" y="691162"/>
            <a:ext cx="8835248" cy="15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35"/>
              <a:buFont typeface="Corbel"/>
              <a:buNone/>
              <a:defRPr sz="4535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1022600" y="2332672"/>
            <a:ext cx="8832877" cy="45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3814" algn="l" rtl="0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accent1"/>
              </a:buClr>
              <a:buSzPts val="1814"/>
              <a:buFont typeface="Corbel"/>
              <a:buChar char="•"/>
              <a:defRPr sz="2268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2282" algn="l" rtl="0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Clr>
                <a:schemeClr val="accent1"/>
              </a:buClr>
              <a:buSzPts val="1633"/>
              <a:buFont typeface="Corbel"/>
              <a:buChar char="•"/>
              <a:defRPr sz="2041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7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451"/>
              <a:buFont typeface="Corbel"/>
              <a:buChar char="•"/>
              <a:defRPr sz="1814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219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70"/>
              <a:buFont typeface="Corbel"/>
              <a:buChar char="•"/>
              <a:defRPr sz="158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219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70"/>
              <a:buFont typeface="Corbel"/>
              <a:buChar char="•"/>
              <a:defRPr sz="158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219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70"/>
              <a:buFont typeface="Corbel"/>
              <a:buChar char="•"/>
              <a:defRPr sz="158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219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70"/>
              <a:buFont typeface="Corbel"/>
              <a:buChar char="•"/>
              <a:defRPr sz="158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219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70"/>
              <a:buFont typeface="Corbel"/>
              <a:buChar char="•"/>
              <a:defRPr sz="158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219" algn="l" rtl="0">
              <a:lnSpc>
                <a:spcPct val="90000"/>
              </a:lnSpc>
              <a:spcBef>
                <a:spcPts val="340"/>
              </a:spcBef>
              <a:spcAft>
                <a:spcPts val="340"/>
              </a:spcAft>
              <a:buClr>
                <a:schemeClr val="accent1"/>
              </a:buClr>
              <a:buSzPts val="1270"/>
              <a:buFont typeface="Corbel"/>
              <a:buChar char="•"/>
              <a:defRPr sz="158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dt" idx="10"/>
          </p:nvPr>
        </p:nvSpPr>
        <p:spPr>
          <a:xfrm>
            <a:off x="1022595" y="7056555"/>
            <a:ext cx="2083733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ftr" idx="11"/>
          </p:nvPr>
        </p:nvSpPr>
        <p:spPr>
          <a:xfrm>
            <a:off x="3533151" y="7056555"/>
            <a:ext cx="4220811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8346772" y="7056555"/>
            <a:ext cx="1526487" cy="4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  <a:defRPr sz="113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545609" y="7206355"/>
            <a:ext cx="2545429" cy="41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725726" y="7206355"/>
            <a:ext cx="3456262" cy="41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7816675" y="7206355"/>
            <a:ext cx="2545431" cy="41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xPgkWtFVWNXE81h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5084928" y="1945324"/>
            <a:ext cx="15397" cy="11768"/>
          </a:xfrm>
          <a:custGeom>
            <a:avLst/>
            <a:gdLst/>
            <a:ahLst/>
            <a:cxnLst/>
            <a:rect l="l" t="t" r="r" b="b"/>
            <a:pathLst>
              <a:path w="21589" h="16510" extrusionOk="0">
                <a:moveTo>
                  <a:pt x="0" y="0"/>
                </a:moveTo>
                <a:lnTo>
                  <a:pt x="19024" y="16027"/>
                </a:lnTo>
                <a:lnTo>
                  <a:pt x="21107" y="11633"/>
                </a:lnTo>
                <a:lnTo>
                  <a:pt x="18529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0"/>
              <a:buFont typeface="Arial"/>
              <a:buNone/>
            </a:pPr>
            <a:endParaRPr sz="143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105522" y="2149694"/>
            <a:ext cx="39851" cy="8146"/>
          </a:xfrm>
          <a:custGeom>
            <a:avLst/>
            <a:gdLst/>
            <a:ahLst/>
            <a:cxnLst/>
            <a:rect l="l" t="t" r="r" b="b"/>
            <a:pathLst>
              <a:path w="55879" h="11430" extrusionOk="0">
                <a:moveTo>
                  <a:pt x="28054" y="0"/>
                </a:moveTo>
                <a:lnTo>
                  <a:pt x="0" y="8851"/>
                </a:lnTo>
                <a:lnTo>
                  <a:pt x="18402" y="10896"/>
                </a:lnTo>
                <a:lnTo>
                  <a:pt x="55778" y="5486"/>
                </a:lnTo>
                <a:lnTo>
                  <a:pt x="28054" y="0"/>
                </a:ln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0"/>
              <a:buFont typeface="Arial"/>
              <a:buNone/>
            </a:pPr>
            <a:endParaRPr sz="143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21206" y="178757"/>
            <a:ext cx="10209979" cy="129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50" rIns="0" bIns="0" anchor="t" anchorCtr="0">
            <a:spAutoFit/>
          </a:bodyPr>
          <a:lstStyle/>
          <a:p>
            <a:pPr marL="9053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ja-JP" sz="3200" b="1" i="0" u="none" strike="noStrike" cap="none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重度知的障がい者の「豊かな活動や暮らし」を支える</a:t>
            </a:r>
            <a:endParaRPr sz="3200" b="1" i="0" u="none" strike="noStrike" cap="none" dirty="0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53" marR="0" lvl="0" indent="0" algn="ctr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ja-JP" sz="3200" b="1" i="0" u="none" strike="noStrike" cap="none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実践報告会</a:t>
            </a:r>
            <a:endParaRPr sz="3200" b="1" i="0" u="none" strike="noStrike" cap="none" dirty="0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53" marR="0" lvl="0" indent="0" algn="ctr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（大阪府重度知的障がい者・地域生活支援体制整備事業）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10800000" flipH="1">
            <a:off x="270295" y="5399542"/>
            <a:ext cx="7551681" cy="4571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0"/>
              <a:buFont typeface="Arial"/>
              <a:buNone/>
            </a:pPr>
            <a:endParaRPr sz="143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30891" y="1529953"/>
            <a:ext cx="59604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日時： 2024年3月16日（土） 13:00～17:00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場所：大阪府咲洲庁舎44階大会議室（大阪南港）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参加：</a:t>
            </a:r>
            <a:r>
              <a:rPr lang="ja-JP" alt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本事業</a:t>
            </a: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参加法人は集合50名、一般参加の方は集合30名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ja-JP" alt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＋ オンライン開催　　（参加無料）</a:t>
            </a:r>
            <a:endParaRPr lang="en-US" altLang="ja-JP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600" dirty="0">
                <a:solidFill>
                  <a:schemeClr val="dk1"/>
                </a:solidFill>
              </a:rPr>
              <a:t>　　　後日配信は予定しておりません。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申し込み方法：下記URLか右下図のQRコードよりお願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いします。2024年</a:t>
            </a:r>
            <a:r>
              <a:rPr lang="ja-JP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2月29日締め切り（厳守）</a:t>
            </a:r>
            <a:endParaRPr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ja-JP" sz="1600" u="sng" dirty="0">
                <a:solidFill>
                  <a:schemeClr val="hlink"/>
                </a:solidFill>
                <a:hlinkClick r:id="rId3"/>
              </a:rPr>
              <a:t>https://forms.gle/DxPgkWtFVWNXE81h7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630891" y="3645794"/>
            <a:ext cx="62199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スケジュール</a:t>
            </a:r>
            <a:endParaRPr sz="16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13:00　開会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13:10　基調講演（山根氏より）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14:00　実践発表（5法人より）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16:25　山根氏よりコメント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16:50   閉会      ※ 途中適時休憩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793402" y="6914333"/>
            <a:ext cx="1837783" cy="6001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事務連絡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・講義内容のSNS等での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　拡散はしないで下さい。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title"/>
          </p:nvPr>
        </p:nvSpPr>
        <p:spPr>
          <a:xfrm>
            <a:off x="1291761" y="6463576"/>
            <a:ext cx="8336069" cy="106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参加法人　：社会福祉法人光輝会　　社会福祉法人和光福祉会、 </a:t>
            </a:r>
            <a:b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社会福祉法人英芳会　　社会福祉法人二色福祉会、 </a:t>
            </a:r>
            <a:b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社会福祉法人門真共生福祉会　　社会福祉法人四幸舎和会</a:t>
            </a:r>
            <a:b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事務局　　：社会福祉法人北摂杉の子会、大阪府障がい福祉室生活基盤推進課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279883" y="5547115"/>
            <a:ext cx="78554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ja-JP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基調講演：「強度行動障害施策の報酬改定や国の動向について」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ja-JP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　　　　　　　 厚生労働省　社会・援護局　障害保健福祉部　障害福祉課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ja-JP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障害児・発達障害者支援室発達障害施策調整官　山根 和史 氏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entury Gothic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6446136" y="1544500"/>
            <a:ext cx="4099306" cy="3051173"/>
          </a:xfrm>
          <a:prstGeom prst="rect">
            <a:avLst/>
          </a:prstGeom>
          <a:noFill/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誰もが豊かな活動や暮らしを望む権利があります。重度知的障がい者の「豊かな活動や暮らし」をサポートするためには、どのような取り組みが必要なのでしょうか？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昨年に引き続き、今年も悩みながらも重度知的障がい者の「豊かな暮らし」や「豊かな活動」を支えることを実践されている事例報告会を開催します。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重度知的障がい者の支援で悩んでおられる方、より「豊かな暮らし」や「豊かな活動」</a:t>
            </a:r>
            <a:r>
              <a:rPr lang="ja-JP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</a:t>
            </a:r>
            <a:r>
              <a:rPr lang="ja-JP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支援を目指されている方、興味のある方、是非ご参加ください。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l="16471" t="15165" r="12078" b="40375"/>
          <a:stretch/>
        </p:blipFill>
        <p:spPr>
          <a:xfrm>
            <a:off x="8356530" y="4800068"/>
            <a:ext cx="1557549" cy="181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990" y="3593916"/>
            <a:ext cx="1837775" cy="17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スカイ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409</Words>
  <Application>Microsoft Office PowerPoint</Application>
  <PresentationFormat>ユーザー設定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Century Gothic</vt:lpstr>
      <vt:lpstr>Arial</vt:lpstr>
      <vt:lpstr>Corbel</vt:lpstr>
      <vt:lpstr>Calibri</vt:lpstr>
      <vt:lpstr>基礎</vt:lpstr>
      <vt:lpstr>デザインの設定</vt:lpstr>
      <vt:lpstr>参加法人　：社会福祉法人光輝会　　社会福祉法人和光福祉会、  　　　　　　社会福祉法人英芳会　　社会福祉法人二色福祉会、  　　　　　　社会福祉法人門真共生福祉会　　社会福祉法人四幸舎和会 事務局　　：社会福祉法人北摂杉の子会、大阪府障がい福祉室生活基盤推進課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参加法人　：社会福祉法人光輝会　　社会福祉法人和光福祉会、  　　　　　　社会福祉法人英芳会　　社会福祉法人二色福祉会、  　　　　　　社会福祉法人門真共生福祉会　　社会福祉法人四幸舎和会 事務局　　：社会福祉法人北摂杉の子会、大阪府障がい福祉室生活基盤推進課</dc:title>
  <dc:creator>なさはらレジデンス</dc:creator>
  <cp:lastModifiedBy>有本　俊行</cp:lastModifiedBy>
  <cp:revision>2</cp:revision>
  <dcterms:created xsi:type="dcterms:W3CDTF">2017-01-20T02:56:24Z</dcterms:created>
  <dcterms:modified xsi:type="dcterms:W3CDTF">2024-01-22T01:15:31Z</dcterms:modified>
</cp:coreProperties>
</file>